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96"/>
  </p:normalViewPr>
  <p:slideViewPr>
    <p:cSldViewPr snapToGrid="0">
      <p:cViewPr varScale="1">
        <p:scale>
          <a:sx n="105" d="100"/>
          <a:sy n="105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530F5-5A52-632F-F3EE-3A8C0A139AA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89274D-AA72-C543-9AC7-CF5F5357FA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B4DF36-2A9F-0EC5-B309-50D92B292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2CCEF-C2C9-F941-9021-FA58FBF7C89E}" type="datetimeFigureOut">
              <a:rPr lang="en-US" smtClean="0"/>
              <a:t>1/19/26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9E44F9-13A3-5F69-38F8-5F6F22840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B51BB2-D505-7F69-0C0D-6593B5884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5A383-74CD-F04A-A748-9C839CB3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9934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58BCB-EE59-15B9-586E-4FEC36C75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10D2A0-D263-B692-30A7-B410F02BD0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5F678E-8BE9-123F-EFDE-0BE97FFFE9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2CCEF-C2C9-F941-9021-FA58FBF7C89E}" type="datetimeFigureOut">
              <a:rPr lang="en-US" smtClean="0"/>
              <a:t>1/19/26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C2B4F-1C6D-3CEA-FBD8-E98C022C8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EE30AC-755B-E615-E183-3048FCF28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5A383-74CD-F04A-A748-9C839CB3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8792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2FC18EF-87E6-EF0A-F1C5-27A231B9BA0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646A3-67FC-D62C-894F-F35D6A26F2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AA7F20-7E3F-BBC4-FD65-7EAFBC24C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2CCEF-C2C9-F941-9021-FA58FBF7C89E}" type="datetimeFigureOut">
              <a:rPr lang="en-US" smtClean="0"/>
              <a:t>1/19/26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8DF8D9-0C6D-6D4E-0F49-39AEA04E7C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C1F4CE-4C23-8E59-CCE1-3B714C98B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5A383-74CD-F04A-A748-9C839CB3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0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F785CF-C4CF-240B-E517-60F99F59EE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CAAAD6-C898-934B-E8F7-5D6063BDA5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C6A77-19FF-FBFD-F9C2-4AAF8742F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2CCEF-C2C9-F941-9021-FA58FBF7C89E}" type="datetimeFigureOut">
              <a:rPr lang="en-US" smtClean="0"/>
              <a:t>1/19/26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DEB4DF-F824-6600-361C-0DA4A407F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FFA16B-5828-2079-CF3D-4129F20C7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5A383-74CD-F04A-A748-9C839CB3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4430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93527-4BB3-5E56-D347-3AF53ADD9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74ACA3-8132-BA91-71DA-F75EA385F2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40F96B-FCA4-1A8E-5561-10B720D23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2CCEF-C2C9-F941-9021-FA58FBF7C89E}" type="datetimeFigureOut">
              <a:rPr lang="en-US" smtClean="0"/>
              <a:t>1/19/26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415A5A-7B6D-C480-CC78-0C1E72C0B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ED736-794D-8AE9-0703-0799AA060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5A383-74CD-F04A-A748-9C839CB3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115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71F087-BC4C-FA27-B440-2BEBB3DE9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845F4A-9848-4990-AA7B-5E59DD0130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EFF647-AE6D-CEB2-521D-DC8B8B9C42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343544-F33F-BE00-E071-AF573B28FB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2CCEF-C2C9-F941-9021-FA58FBF7C89E}" type="datetimeFigureOut">
              <a:rPr lang="en-US" smtClean="0"/>
              <a:t>1/19/26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5019D6-F083-A0C7-00D4-945F052139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BEF3AD-8E30-2C9C-3CD0-2DD0F11B5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5A383-74CD-F04A-A748-9C839CB3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989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C9E42E-70F9-3153-0FED-95FE2D7E7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698B31A-CF9F-1653-E304-AA004C64AA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D8585F8-3E78-FA3E-144D-E9C464C717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792EB77-43A3-A2EC-F22A-632A31FE6C1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911FBC-4C64-DF8F-6F5A-500202E6CC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C70CE37-67EE-FF14-07BC-0FED2D50E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2CCEF-C2C9-F941-9021-FA58FBF7C89E}" type="datetimeFigureOut">
              <a:rPr lang="en-US" smtClean="0"/>
              <a:t>1/19/26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338E83-C21B-33F9-4D4A-A7D38D52CC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E99DCB-A9C6-0B05-A7B3-A073782C4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5A383-74CD-F04A-A748-9C839CB3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1909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DC51C-8B24-0A64-2DF4-8314A889C5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AD768F-EE94-D7F1-DCEE-1C7FBDD1B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2CCEF-C2C9-F941-9021-FA58FBF7C89E}" type="datetimeFigureOut">
              <a:rPr lang="en-US" smtClean="0"/>
              <a:t>1/19/26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78D866-335A-4C32-C3E9-F28E21F331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90CF82-C726-B9B9-9AAB-7D9BF8A70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5A383-74CD-F04A-A748-9C839CB3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2900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A8A6DF4-84F4-DC4B-6FFF-94758FCE1C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2CCEF-C2C9-F941-9021-FA58FBF7C89E}" type="datetimeFigureOut">
              <a:rPr lang="en-US" smtClean="0"/>
              <a:t>1/19/26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FD100D9-FFB9-06C4-4A64-D29BBFD67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0DF292-EBFB-1CCA-CBEE-899444BE5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5A383-74CD-F04A-A748-9C839CB3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6257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F63E1-02E0-C8AA-C4E4-AEFCAD295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37493E-C3CB-D2A3-BF46-07EE8CCFC7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47CCDC-8862-F437-8004-0D9A0D636C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3A49D7-DC61-140E-F047-6A9130908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2CCEF-C2C9-F941-9021-FA58FBF7C89E}" type="datetimeFigureOut">
              <a:rPr lang="en-US" smtClean="0"/>
              <a:t>1/19/26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048E08-29C1-D98F-9541-129EB9B1F1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80885C-1F96-C7DF-D40E-A6BEA9F6A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5A383-74CD-F04A-A748-9C839CB3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19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57389-DC3C-6FF1-94E7-BD9C0C38F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F240968-C7D0-C445-1B12-9FD803B52C0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8A19D4-8974-AF50-FBBE-45715764072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FF5E936-7723-0BBD-E359-476D09F3A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2CCEF-C2C9-F941-9021-FA58FBF7C89E}" type="datetimeFigureOut">
              <a:rPr lang="en-US" smtClean="0"/>
              <a:t>1/19/26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D5AD1E-034A-3369-B5BC-781B28577E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6C480E-886E-D05B-7AAF-A77C4DA60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45A383-74CD-F04A-A748-9C839CB3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2224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FC4D96-D516-75BC-D8D3-C3612D82A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B3C785B-8385-503F-A291-16B31A6C79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E9E255-9516-BB70-CE19-CA6B92C75C2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652CCEF-C2C9-F941-9021-FA58FBF7C89E}" type="datetimeFigureOut">
              <a:rPr lang="en-US" smtClean="0"/>
              <a:t>1/19/26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5240EE-DC13-6001-CDB2-D2C4629C99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D303C6-4484-3FBD-E847-3E5341597B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045A383-74CD-F04A-A748-9C839CB338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538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1E6E0492-1178-50B8-A06C-CA0873BA9C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14272" y="114940"/>
            <a:ext cx="9144000" cy="1655762"/>
          </a:xfrm>
        </p:spPr>
        <p:txBody>
          <a:bodyPr/>
          <a:lstStyle/>
          <a:p>
            <a:r>
              <a:rPr lang="en-US" b="1" u="sng" dirty="0"/>
              <a:t>Sixth Form Blocks 2025</a:t>
            </a:r>
          </a:p>
        </p:txBody>
      </p:sp>
      <p:pic>
        <p:nvPicPr>
          <p:cNvPr id="5" name="Picture 4" descr="A table with numbers and letters&#10;&#10;AI-generated content may be incorrect.">
            <a:extLst>
              <a:ext uri="{FF2B5EF4-FFF2-40B4-BE49-F238E27FC236}">
                <a16:creationId xmlns:a16="http://schemas.microsoft.com/office/drawing/2014/main" id="{0B0DF5D2-3F89-B6E9-051A-B218122E58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18" y="4429918"/>
            <a:ext cx="10826564" cy="2093686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A6FC4A20-8367-5887-6240-CBBEAC453E7F}"/>
              </a:ext>
            </a:extLst>
          </p:cNvPr>
          <p:cNvSpPr txBox="1">
            <a:spLocks/>
          </p:cNvSpPr>
          <p:nvPr/>
        </p:nvSpPr>
        <p:spPr>
          <a:xfrm>
            <a:off x="1414272" y="3913514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u="sng" dirty="0"/>
              <a:t>Sixth Form Blocks 2026/27</a:t>
            </a:r>
          </a:p>
        </p:txBody>
      </p:sp>
      <p:pic>
        <p:nvPicPr>
          <p:cNvPr id="8" name="Picture 7" descr="A table with text on it&#10;&#10;AI-generated content may be incorrect.">
            <a:extLst>
              <a:ext uri="{FF2B5EF4-FFF2-40B4-BE49-F238E27FC236}">
                <a16:creationId xmlns:a16="http://schemas.microsoft.com/office/drawing/2014/main" id="{392AB49B-42EC-1E0F-6D6F-C858FE93B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5951" y="526504"/>
            <a:ext cx="6880098" cy="3277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093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8</Words>
  <Application>Microsoft Macintosh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 Richardson</dc:creator>
  <cp:lastModifiedBy>Z Richardson</cp:lastModifiedBy>
  <cp:revision>3</cp:revision>
  <dcterms:created xsi:type="dcterms:W3CDTF">2026-01-19T09:59:52Z</dcterms:created>
  <dcterms:modified xsi:type="dcterms:W3CDTF">2026-01-19T10:55:16Z</dcterms:modified>
</cp:coreProperties>
</file>